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7" r:id="rId4"/>
    <p:sldId id="261" r:id="rId5"/>
    <p:sldId id="262" r:id="rId6"/>
    <p:sldId id="264" r:id="rId7"/>
    <p:sldId id="265" r:id="rId8"/>
    <p:sldId id="266" r:id="rId9"/>
    <p:sldId id="267" r:id="rId10"/>
    <p:sldId id="269" r:id="rId11"/>
    <p:sldId id="268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607E-2EDF-47AE-9357-0CC273D14CA6}" type="datetimeFigureOut">
              <a:rPr lang="es-EC" smtClean="0"/>
              <a:t>26/01/2015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B324-E933-45C3-9B54-00A5BB13BDF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011139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607E-2EDF-47AE-9357-0CC273D14CA6}" type="datetimeFigureOut">
              <a:rPr lang="es-EC" smtClean="0"/>
              <a:t>26/01/2015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B324-E933-45C3-9B54-00A5BB13BDF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091239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607E-2EDF-47AE-9357-0CC273D14CA6}" type="datetimeFigureOut">
              <a:rPr lang="es-EC" smtClean="0"/>
              <a:t>26/01/2015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B324-E933-45C3-9B54-00A5BB13BDF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04459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C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500034" y="1200308"/>
            <a:ext cx="8215370" cy="158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500034" y="214290"/>
            <a:ext cx="8215370" cy="1588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500034" y="6213494"/>
            <a:ext cx="8215370" cy="1588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Marcador de título"/>
          <p:cNvSpPr txBox="1">
            <a:spLocks/>
          </p:cNvSpPr>
          <p:nvPr/>
        </p:nvSpPr>
        <p:spPr>
          <a:xfrm>
            <a:off x="460752" y="703266"/>
            <a:ext cx="8229600" cy="5111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C" sz="2000" dirty="0" smtClean="0">
              <a:solidFill>
                <a:prstClr val="black">
                  <a:lumMod val="65000"/>
                  <a:lumOff val="35000"/>
                </a:prstClr>
              </a:solidFill>
              <a:latin typeface="Century Gothic"/>
            </a:endParaRPr>
          </a:p>
        </p:txBody>
      </p:sp>
      <p:sp>
        <p:nvSpPr>
          <p:cNvPr id="11" name="2 Marcador de texto"/>
          <p:cNvSpPr>
            <a:spLocks noGrp="1"/>
          </p:cNvSpPr>
          <p:nvPr>
            <p:ph type="body" idx="10"/>
          </p:nvPr>
        </p:nvSpPr>
        <p:spPr>
          <a:xfrm>
            <a:off x="464272" y="714356"/>
            <a:ext cx="8251132" cy="428628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899273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607E-2EDF-47AE-9357-0CC273D14CA6}" type="datetimeFigureOut">
              <a:rPr lang="es-EC" smtClean="0"/>
              <a:t>26/01/2015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B324-E933-45C3-9B54-00A5BB13BDF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11993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607E-2EDF-47AE-9357-0CC273D14CA6}" type="datetimeFigureOut">
              <a:rPr lang="es-EC" smtClean="0"/>
              <a:t>26/01/2015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B324-E933-45C3-9B54-00A5BB13BDF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56374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607E-2EDF-47AE-9357-0CC273D14CA6}" type="datetimeFigureOut">
              <a:rPr lang="es-EC" smtClean="0"/>
              <a:t>26/01/2015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B324-E933-45C3-9B54-00A5BB13BDF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63863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607E-2EDF-47AE-9357-0CC273D14CA6}" type="datetimeFigureOut">
              <a:rPr lang="es-EC" smtClean="0"/>
              <a:t>26/01/2015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B324-E933-45C3-9B54-00A5BB13BDF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948634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607E-2EDF-47AE-9357-0CC273D14CA6}" type="datetimeFigureOut">
              <a:rPr lang="es-EC" smtClean="0"/>
              <a:t>26/01/2015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B324-E933-45C3-9B54-00A5BB13BDF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27038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607E-2EDF-47AE-9357-0CC273D14CA6}" type="datetimeFigureOut">
              <a:rPr lang="es-EC" smtClean="0"/>
              <a:t>26/01/2015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B324-E933-45C3-9B54-00A5BB13BDF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6337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607E-2EDF-47AE-9357-0CC273D14CA6}" type="datetimeFigureOut">
              <a:rPr lang="es-EC" smtClean="0"/>
              <a:t>26/01/2015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B324-E933-45C3-9B54-00A5BB13BDF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4273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C607E-2EDF-47AE-9357-0CC273D14CA6}" type="datetimeFigureOut">
              <a:rPr lang="es-EC" smtClean="0"/>
              <a:t>26/01/2015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9B324-E933-45C3-9B54-00A5BB13BDF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92786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C607E-2EDF-47AE-9357-0CC273D14CA6}" type="datetimeFigureOut">
              <a:rPr lang="es-EC" smtClean="0"/>
              <a:t>26/01/2015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9B324-E933-45C3-9B54-00A5BB13BDF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3406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90513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C" sz="4800" b="1" dirty="0" smtClean="0"/>
              <a:t>GAS CLUB ASSIST </a:t>
            </a:r>
            <a:r>
              <a:rPr lang="es-EC" sz="4800" b="1" dirty="0" smtClean="0"/>
              <a:t>365</a:t>
            </a:r>
            <a:br>
              <a:rPr lang="es-EC" sz="4800" b="1" dirty="0" smtClean="0"/>
            </a:br>
            <a:r>
              <a:rPr lang="es-EC" sz="4800" b="1" dirty="0" smtClean="0">
                <a:solidFill>
                  <a:schemeClr val="bg1">
                    <a:lumMod val="65000"/>
                  </a:schemeClr>
                </a:solidFill>
              </a:rPr>
              <a:t>Empaquetamiento del Producto</a:t>
            </a:r>
            <a:endParaRPr lang="es-EC" sz="4800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3584" y="2852936"/>
            <a:ext cx="3456384" cy="2268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5940152" y="5661248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b="1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Unidad </a:t>
            </a:r>
            <a:r>
              <a:rPr lang="es-EC" b="1" dirty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de Productos</a:t>
            </a:r>
          </a:p>
          <a:p>
            <a:r>
              <a:rPr lang="es-EC" b="1" dirty="0" smtClean="0">
                <a:solidFill>
                  <a:schemeClr val="bg1">
                    <a:lumMod val="50000"/>
                  </a:schemeClr>
                </a:solidFill>
                <a:cs typeface="Times New Roman" pitchFamily="18" charset="0"/>
              </a:rPr>
              <a:t>Enero 2015</a:t>
            </a:r>
          </a:p>
        </p:txBody>
      </p:sp>
    </p:spTree>
    <p:extLst>
      <p:ext uri="{BB962C8B-B14F-4D97-AF65-F5344CB8AC3E}">
        <p14:creationId xmlns:p14="http://schemas.microsoft.com/office/powerpoint/2010/main" val="192620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25463" y="513553"/>
            <a:ext cx="8229600" cy="368280"/>
          </a:xfrm>
        </p:spPr>
        <p:txBody>
          <a:bodyPr>
            <a:normAutofit fontScale="90000"/>
          </a:bodyPr>
          <a:lstStyle/>
          <a:p>
            <a:pPr algn="r"/>
            <a:r>
              <a:rPr lang="es-EC" dirty="0" smtClean="0"/>
              <a:t>Gas Club Assist 365</a:t>
            </a:r>
            <a:endParaRPr lang="es-EC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20" y="359722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395536" y="1268760"/>
            <a:ext cx="8424936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sz="2000" dirty="0" smtClean="0">
                <a:latin typeface="Century Gothic" pitchFamily="34" charset="0"/>
              </a:rPr>
              <a:t>PRODUCTO 312 GAS CLUB CON ASISTENCIAS CON CUPO - </a:t>
            </a:r>
            <a:r>
              <a:rPr lang="es-EC" sz="2000" dirty="0" smtClean="0">
                <a:latin typeface="Century Gothic" pitchFamily="34" charset="0"/>
              </a:rPr>
              <a:t>NUEVA</a:t>
            </a:r>
            <a:endParaRPr lang="es-EC" sz="2000" dirty="0">
              <a:latin typeface="Century Gothic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64222" y="1748740"/>
            <a:ext cx="302765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Carta: </a:t>
            </a:r>
            <a:r>
              <a:rPr lang="es-EC" sz="1050" b="1" dirty="0" smtClean="0">
                <a:latin typeface="Century Gothic" pitchFamily="34" charset="0"/>
              </a:rPr>
              <a:t>PROD 312 Carta de bienvenida Gas Club CON ASISTENCIAS CON CUPO – Corporativo</a:t>
            </a:r>
          </a:p>
          <a:p>
            <a:pPr marL="442913" indent="-442913" algn="just"/>
            <a:r>
              <a:rPr lang="es-EC" sz="1050" b="1" dirty="0">
                <a:latin typeface="Century Gothic" pitchFamily="34" charset="0"/>
              </a:rPr>
              <a:t>	</a:t>
            </a:r>
            <a:r>
              <a:rPr lang="es-EC" sz="1050" b="1" dirty="0" smtClean="0">
                <a:latin typeface="Century Gothic" pitchFamily="34" charset="0"/>
              </a:rPr>
              <a:t>Personalizada </a:t>
            </a:r>
            <a:r>
              <a:rPr lang="es-EC" sz="1050" b="1" dirty="0" smtClean="0">
                <a:latin typeface="Century Gothic" pitchFamily="34" charset="0"/>
              </a:rPr>
              <a:t>+ Pegar tarjeta</a:t>
            </a:r>
            <a:endParaRPr lang="es-EC" sz="1050" b="1" dirty="0">
              <a:latin typeface="Century Gothic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580578" y="1704864"/>
            <a:ext cx="2205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Kit </a:t>
            </a:r>
            <a:r>
              <a:rPr lang="es-EC" sz="1200" b="1" dirty="0" smtClean="0">
                <a:latin typeface="Century Gothic" pitchFamily="34" charset="0"/>
              </a:rPr>
              <a:t>de </a:t>
            </a:r>
            <a:r>
              <a:rPr lang="es-EC" sz="1200" b="1" dirty="0" smtClean="0">
                <a:latin typeface="Century Gothic" pitchFamily="34" charset="0"/>
              </a:rPr>
              <a:t>Bienvenida Gas Club </a:t>
            </a:r>
            <a:r>
              <a:rPr lang="es-EC" sz="1200" b="1" dirty="0" err="1" smtClean="0">
                <a:latin typeface="Century Gothic" pitchFamily="34" charset="0"/>
              </a:rPr>
              <a:t>Assist</a:t>
            </a:r>
            <a:r>
              <a:rPr lang="es-EC" sz="1200" b="1" dirty="0" smtClean="0">
                <a:latin typeface="Century Gothic" pitchFamily="34" charset="0"/>
              </a:rPr>
              <a:t> 365</a:t>
            </a:r>
            <a:endParaRPr lang="es-EC" sz="1200" b="1" dirty="0" smtClean="0">
              <a:latin typeface="Century Gothic" pitchFamily="34" charset="0"/>
            </a:endParaRP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.: FD0000293</a:t>
            </a:r>
            <a:endParaRPr lang="es-EC" sz="1200" b="1" dirty="0">
              <a:latin typeface="Century Gothic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888758" y="1729670"/>
            <a:ext cx="18912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Hoja Módulo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FD0000041</a:t>
            </a:r>
            <a:endParaRPr lang="es-EC" sz="1200" b="1" dirty="0">
              <a:latin typeface="Century Gothic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540855" y="3753339"/>
            <a:ext cx="2279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Sobre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Diners</a:t>
            </a:r>
            <a:r>
              <a:rPr lang="es-EC" sz="1200" b="1" dirty="0" smtClean="0">
                <a:latin typeface="Century Gothic" pitchFamily="34" charset="0"/>
              </a:rPr>
              <a:t> Club</a:t>
            </a:r>
            <a:endParaRPr lang="es-EC" sz="1200" b="1" dirty="0" smtClean="0">
              <a:latin typeface="Century Gothic" pitchFamily="34" charset="0"/>
            </a:endParaRP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.: FD0000138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20" y="2510001"/>
            <a:ext cx="2498945" cy="366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388" y="4985306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012" y="4295873"/>
            <a:ext cx="2061095" cy="1698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739" y="2182247"/>
            <a:ext cx="1450184" cy="2043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895" y="2453040"/>
            <a:ext cx="1825325" cy="1156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3329150" y="4941168"/>
            <a:ext cx="2755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Tarjeta GAS </a:t>
            </a:r>
            <a:r>
              <a:rPr lang="es-EC" sz="1200" b="1" dirty="0">
                <a:latin typeface="Century Gothic" pitchFamily="34" charset="0"/>
              </a:rPr>
              <a:t>CLUB NUEVO </a:t>
            </a:r>
            <a:r>
              <a:rPr lang="es-EC" sz="1200" b="1" dirty="0" smtClean="0">
                <a:latin typeface="Century Gothic" pitchFamily="34" charset="0"/>
              </a:rPr>
              <a:t>DISEÑO</a:t>
            </a: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TCON0068</a:t>
            </a:r>
            <a:endParaRPr lang="es-EC" sz="1200" b="1" dirty="0">
              <a:latin typeface="Century Gothic" pitchFamily="34" charset="0"/>
            </a:endParaRPr>
          </a:p>
        </p:txBody>
      </p:sp>
      <p:cxnSp>
        <p:nvCxnSpPr>
          <p:cNvPr id="3" name="2 Conector recto de flecha"/>
          <p:cNvCxnSpPr/>
          <p:nvPr/>
        </p:nvCxnSpPr>
        <p:spPr>
          <a:xfrm flipH="1">
            <a:off x="2483768" y="5145092"/>
            <a:ext cx="71173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16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87404"/>
            <a:ext cx="2640278" cy="3694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25463" y="513553"/>
            <a:ext cx="8229600" cy="368280"/>
          </a:xfrm>
        </p:spPr>
        <p:txBody>
          <a:bodyPr>
            <a:normAutofit fontScale="90000"/>
          </a:bodyPr>
          <a:lstStyle/>
          <a:p>
            <a:pPr algn="r"/>
            <a:r>
              <a:rPr lang="es-EC" dirty="0" smtClean="0"/>
              <a:t>Gas Club Assist 365</a:t>
            </a:r>
            <a:endParaRPr lang="es-EC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20" y="359722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395536" y="1268760"/>
            <a:ext cx="8424936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sz="2000" dirty="0" smtClean="0">
                <a:latin typeface="Century Gothic" pitchFamily="34" charset="0"/>
              </a:rPr>
              <a:t>PRODUCTO 336 GAS CLUB SIN ASISTENCIAS </a:t>
            </a:r>
            <a:r>
              <a:rPr lang="es-EC" sz="2000" dirty="0" smtClean="0">
                <a:latin typeface="Century Gothic" pitchFamily="34" charset="0"/>
              </a:rPr>
              <a:t>- NUEVA</a:t>
            </a:r>
            <a:endParaRPr lang="es-EC" sz="2000" dirty="0">
              <a:latin typeface="Century Gothic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64223" y="1748740"/>
            <a:ext cx="27312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Carta: </a:t>
            </a:r>
            <a:r>
              <a:rPr lang="es-EC" sz="1050" b="1" dirty="0" smtClean="0">
                <a:latin typeface="Century Gothic" pitchFamily="34" charset="0"/>
              </a:rPr>
              <a:t>PROD 336 Carta de bienvenida Gas Club SIN ASISTENCIAS – Corporativo</a:t>
            </a:r>
          </a:p>
          <a:p>
            <a:pPr marL="442913" indent="-442913" algn="just"/>
            <a:r>
              <a:rPr lang="es-EC" sz="1050" b="1" dirty="0">
                <a:latin typeface="Century Gothic" pitchFamily="34" charset="0"/>
              </a:rPr>
              <a:t>	</a:t>
            </a:r>
            <a:r>
              <a:rPr lang="es-EC" sz="1050" b="1" dirty="0" smtClean="0">
                <a:latin typeface="Century Gothic" pitchFamily="34" charset="0"/>
              </a:rPr>
              <a:t>Personalizada </a:t>
            </a:r>
            <a:r>
              <a:rPr lang="es-EC" sz="1050" b="1" dirty="0" smtClean="0">
                <a:latin typeface="Century Gothic" pitchFamily="34" charset="0"/>
              </a:rPr>
              <a:t>+ Pegar tarjeta</a:t>
            </a:r>
            <a:endParaRPr lang="es-EC" sz="1050" b="1" dirty="0">
              <a:latin typeface="Century Gothic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888758" y="1729670"/>
            <a:ext cx="18912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Hoja Módulo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FD0000041</a:t>
            </a:r>
            <a:endParaRPr lang="es-EC" sz="1200" b="1" dirty="0">
              <a:latin typeface="Century Gothic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372200" y="1743198"/>
            <a:ext cx="2279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Sobre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Diners</a:t>
            </a:r>
            <a:r>
              <a:rPr lang="es-EC" sz="1200" b="1" dirty="0" smtClean="0">
                <a:latin typeface="Century Gothic" pitchFamily="34" charset="0"/>
              </a:rPr>
              <a:t> Club</a:t>
            </a:r>
            <a:endParaRPr lang="es-EC" sz="1200" b="1" dirty="0" smtClean="0">
              <a:latin typeface="Century Gothic" pitchFamily="34" charset="0"/>
            </a:endParaRP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.: FD0000138</a:t>
            </a:r>
          </a:p>
        </p:txBody>
      </p: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27" y="5064862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357" y="2285732"/>
            <a:ext cx="2061095" cy="1698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739" y="2182247"/>
            <a:ext cx="1450184" cy="2043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3388579" y="5064862"/>
            <a:ext cx="2755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Tarjeta GAS </a:t>
            </a:r>
            <a:r>
              <a:rPr lang="es-EC" sz="1200" b="1" dirty="0">
                <a:latin typeface="Century Gothic" pitchFamily="34" charset="0"/>
              </a:rPr>
              <a:t>CLUB NUEVO </a:t>
            </a:r>
            <a:r>
              <a:rPr lang="es-EC" sz="1200" b="1" dirty="0" smtClean="0">
                <a:latin typeface="Century Gothic" pitchFamily="34" charset="0"/>
              </a:rPr>
              <a:t>DISEÑO</a:t>
            </a: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TCON0068</a:t>
            </a:r>
            <a:endParaRPr lang="es-EC" sz="1200" b="1" dirty="0">
              <a:latin typeface="Century Gothic" pitchFamily="34" charset="0"/>
            </a:endParaRPr>
          </a:p>
        </p:txBody>
      </p:sp>
      <p:cxnSp>
        <p:nvCxnSpPr>
          <p:cNvPr id="3" name="2 Conector recto de flecha"/>
          <p:cNvCxnSpPr/>
          <p:nvPr/>
        </p:nvCxnSpPr>
        <p:spPr>
          <a:xfrm flipH="1">
            <a:off x="2617413" y="5371241"/>
            <a:ext cx="71173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84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87404"/>
            <a:ext cx="2640278" cy="3694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25463" y="513553"/>
            <a:ext cx="8229600" cy="368280"/>
          </a:xfrm>
        </p:spPr>
        <p:txBody>
          <a:bodyPr>
            <a:normAutofit fontScale="90000"/>
          </a:bodyPr>
          <a:lstStyle/>
          <a:p>
            <a:pPr algn="r"/>
            <a:r>
              <a:rPr lang="es-EC" dirty="0" smtClean="0"/>
              <a:t>Gas Club Assist 365</a:t>
            </a:r>
            <a:endParaRPr lang="es-EC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20" y="359722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395536" y="1268760"/>
            <a:ext cx="8424936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sz="2000" dirty="0" smtClean="0">
                <a:latin typeface="Century Gothic" pitchFamily="34" charset="0"/>
              </a:rPr>
              <a:t>PRODUCTO 337 GAS CLUB SIN ASISTENCIAS CON CUPO - </a:t>
            </a:r>
            <a:r>
              <a:rPr lang="es-EC" sz="2000" dirty="0" smtClean="0">
                <a:latin typeface="Century Gothic" pitchFamily="34" charset="0"/>
              </a:rPr>
              <a:t>NUEVA</a:t>
            </a:r>
            <a:endParaRPr lang="es-EC" sz="2000" dirty="0">
              <a:latin typeface="Century Gothic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64223" y="1748740"/>
            <a:ext cx="27312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Carta: </a:t>
            </a:r>
            <a:r>
              <a:rPr lang="es-EC" sz="1050" b="1" dirty="0" smtClean="0">
                <a:latin typeface="Century Gothic" pitchFamily="34" charset="0"/>
              </a:rPr>
              <a:t>PROD 337 Carta de bienvenida Gas Club SIN ASISTENCIAS CON CUPO – Corporativo</a:t>
            </a:r>
          </a:p>
          <a:p>
            <a:pPr marL="442913" indent="-442913" algn="just"/>
            <a:r>
              <a:rPr lang="es-EC" sz="1050" b="1" dirty="0">
                <a:latin typeface="Century Gothic" pitchFamily="34" charset="0"/>
              </a:rPr>
              <a:t>	</a:t>
            </a:r>
            <a:r>
              <a:rPr lang="es-EC" sz="1050" b="1" dirty="0" smtClean="0">
                <a:latin typeface="Century Gothic" pitchFamily="34" charset="0"/>
              </a:rPr>
              <a:t>Personalizada </a:t>
            </a:r>
            <a:r>
              <a:rPr lang="es-EC" sz="1050" b="1" dirty="0" smtClean="0">
                <a:latin typeface="Century Gothic" pitchFamily="34" charset="0"/>
              </a:rPr>
              <a:t>+ Pegar tarjeta</a:t>
            </a:r>
            <a:endParaRPr lang="es-EC" sz="1050" b="1" dirty="0">
              <a:latin typeface="Century Gothic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888758" y="1729670"/>
            <a:ext cx="18912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Hoja Módulo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FD0000041</a:t>
            </a:r>
            <a:endParaRPr lang="es-EC" sz="1200" b="1" dirty="0">
              <a:latin typeface="Century Gothic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372200" y="1743198"/>
            <a:ext cx="2279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Sobre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Diners</a:t>
            </a:r>
            <a:r>
              <a:rPr lang="es-EC" sz="1200" b="1" dirty="0" smtClean="0">
                <a:latin typeface="Century Gothic" pitchFamily="34" charset="0"/>
              </a:rPr>
              <a:t> Club</a:t>
            </a:r>
            <a:endParaRPr lang="es-EC" sz="1200" b="1" dirty="0" smtClean="0">
              <a:latin typeface="Century Gothic" pitchFamily="34" charset="0"/>
            </a:endParaRP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.: FD0000138</a:t>
            </a:r>
          </a:p>
        </p:txBody>
      </p: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27" y="5064862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357" y="2285732"/>
            <a:ext cx="2061095" cy="1698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739" y="2182247"/>
            <a:ext cx="1450184" cy="2043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3388579" y="5064862"/>
            <a:ext cx="2755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Tarjeta GAS </a:t>
            </a:r>
            <a:r>
              <a:rPr lang="es-EC" sz="1200" b="1" dirty="0">
                <a:latin typeface="Century Gothic" pitchFamily="34" charset="0"/>
              </a:rPr>
              <a:t>CLUB NUEVO </a:t>
            </a:r>
            <a:r>
              <a:rPr lang="es-EC" sz="1200" b="1" dirty="0" smtClean="0">
                <a:latin typeface="Century Gothic" pitchFamily="34" charset="0"/>
              </a:rPr>
              <a:t>DISEÑO</a:t>
            </a: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TCON0068</a:t>
            </a:r>
            <a:endParaRPr lang="es-EC" sz="1200" b="1" dirty="0">
              <a:latin typeface="Century Gothic" pitchFamily="34" charset="0"/>
            </a:endParaRPr>
          </a:p>
        </p:txBody>
      </p:sp>
      <p:cxnSp>
        <p:nvCxnSpPr>
          <p:cNvPr id="3" name="2 Conector recto de flecha"/>
          <p:cNvCxnSpPr/>
          <p:nvPr/>
        </p:nvCxnSpPr>
        <p:spPr>
          <a:xfrm flipH="1">
            <a:off x="2617413" y="5371241"/>
            <a:ext cx="71173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183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395536" y="2924944"/>
            <a:ext cx="8424936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C" sz="2400" dirty="0" smtClean="0">
                <a:latin typeface="Century Gothic" pitchFamily="34" charset="0"/>
              </a:rPr>
              <a:t>ENTREGA DE TARJETAS </a:t>
            </a:r>
            <a:r>
              <a:rPr lang="es-EC" sz="2400" dirty="0" smtClean="0">
                <a:latin typeface="Century Gothic" pitchFamily="34" charset="0"/>
              </a:rPr>
              <a:t>GAS CLUB </a:t>
            </a:r>
          </a:p>
          <a:p>
            <a:pPr marL="1695450" indent="369888">
              <a:buFont typeface="Wingdings" panose="05000000000000000000" pitchFamily="2" charset="2"/>
              <a:buChar char="ü"/>
            </a:pPr>
            <a:r>
              <a:rPr lang="es-EC" sz="2400" dirty="0" smtClean="0">
                <a:latin typeface="Century Gothic" pitchFamily="34" charset="0"/>
              </a:rPr>
              <a:t>CORPORATIVA</a:t>
            </a:r>
            <a:r>
              <a:rPr lang="es-EC" sz="2400" dirty="0" smtClean="0">
                <a:latin typeface="Century Gothic" pitchFamily="34" charset="0"/>
              </a:rPr>
              <a:t> </a:t>
            </a:r>
          </a:p>
          <a:p>
            <a:pPr marL="1695450" indent="369888">
              <a:buFont typeface="Wingdings" panose="05000000000000000000" pitchFamily="2" charset="2"/>
              <a:buChar char="ü"/>
            </a:pPr>
            <a:r>
              <a:rPr lang="es-EC" sz="2400" dirty="0" smtClean="0">
                <a:latin typeface="Century Gothic" pitchFamily="34" charset="0"/>
              </a:rPr>
              <a:t>RENOVACIÓN Y OPM</a:t>
            </a:r>
            <a:endParaRPr lang="es-EC" sz="2400" dirty="0" smtClean="0">
              <a:latin typeface="Century Gothic" pitchFamily="34" charset="0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1" y="5301208"/>
            <a:ext cx="1728191" cy="1134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405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25463" y="513553"/>
            <a:ext cx="8229600" cy="368280"/>
          </a:xfrm>
        </p:spPr>
        <p:txBody>
          <a:bodyPr>
            <a:normAutofit fontScale="90000"/>
          </a:bodyPr>
          <a:lstStyle/>
          <a:p>
            <a:pPr algn="r"/>
            <a:r>
              <a:rPr lang="es-EC" dirty="0" smtClean="0"/>
              <a:t>Gas Club Assist 365</a:t>
            </a:r>
            <a:endParaRPr lang="es-EC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20" y="359722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395536" y="1268760"/>
            <a:ext cx="8748464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sz="2000" dirty="0" smtClean="0">
                <a:latin typeface="Century Gothic" pitchFamily="34" charset="0"/>
              </a:rPr>
              <a:t>PRODUCTO 305 GAS CLUB CON ASISTENCIAS </a:t>
            </a:r>
            <a:r>
              <a:rPr lang="es-EC" sz="2000" dirty="0" smtClean="0">
                <a:latin typeface="Century Gothic" pitchFamily="34" charset="0"/>
              </a:rPr>
              <a:t>- </a:t>
            </a:r>
            <a:r>
              <a:rPr lang="es-EC" sz="2000" dirty="0" smtClean="0">
                <a:latin typeface="Century Gothic" pitchFamily="34" charset="0"/>
              </a:rPr>
              <a:t>RENOVACIÓN Y OPM</a:t>
            </a:r>
            <a:endParaRPr lang="es-EC" sz="2000" dirty="0">
              <a:latin typeface="Century Gothic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64222" y="1748740"/>
            <a:ext cx="302765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Carta: PROD 305 Carta renovación Gas Club CON ASISTENCIAS – Corporativo</a:t>
            </a:r>
          </a:p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	PROD 305 OPM Gas Club CON ASISTENCIAS - Corporativo</a:t>
            </a:r>
          </a:p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	Personalizada </a:t>
            </a:r>
            <a:r>
              <a:rPr lang="es-EC" sz="1050" b="1" dirty="0" smtClean="0">
                <a:latin typeface="Century Gothic" pitchFamily="34" charset="0"/>
              </a:rPr>
              <a:t>+ Pegar tarjeta</a:t>
            </a:r>
            <a:endParaRPr lang="es-EC" sz="1050" b="1" dirty="0">
              <a:latin typeface="Century Gothic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888758" y="1729670"/>
            <a:ext cx="18912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Hoja Módulo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FD0000041</a:t>
            </a:r>
            <a:endParaRPr lang="es-EC" sz="1200" b="1" dirty="0">
              <a:latin typeface="Century Gothic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526146" y="1794692"/>
            <a:ext cx="2279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Sobre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Diners</a:t>
            </a:r>
            <a:r>
              <a:rPr lang="es-EC" sz="1200" b="1" dirty="0" smtClean="0">
                <a:latin typeface="Century Gothic" pitchFamily="34" charset="0"/>
              </a:rPr>
              <a:t> Club</a:t>
            </a:r>
            <a:endParaRPr lang="es-EC" sz="1200" b="1" dirty="0" smtClean="0">
              <a:latin typeface="Century Gothic" pitchFamily="34" charset="0"/>
            </a:endParaRP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.: FD0000138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245" y="2832692"/>
            <a:ext cx="2273519" cy="333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589" y="5095349"/>
            <a:ext cx="999321" cy="614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303" y="2337226"/>
            <a:ext cx="2061095" cy="1698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739" y="2182247"/>
            <a:ext cx="1450184" cy="2043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3329150" y="5199583"/>
            <a:ext cx="2755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Tarjeta GAS </a:t>
            </a:r>
            <a:r>
              <a:rPr lang="es-EC" sz="1200" b="1" dirty="0">
                <a:latin typeface="Century Gothic" pitchFamily="34" charset="0"/>
              </a:rPr>
              <a:t>CLUB NUEVO </a:t>
            </a:r>
            <a:r>
              <a:rPr lang="es-EC" sz="1200" b="1" dirty="0" smtClean="0">
                <a:latin typeface="Century Gothic" pitchFamily="34" charset="0"/>
              </a:rPr>
              <a:t>DISEÑO</a:t>
            </a: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TCON0068</a:t>
            </a:r>
            <a:endParaRPr lang="es-EC" sz="1200" b="1" dirty="0">
              <a:latin typeface="Century Gothic" pitchFamily="34" charset="0"/>
            </a:endParaRPr>
          </a:p>
        </p:txBody>
      </p:sp>
      <p:cxnSp>
        <p:nvCxnSpPr>
          <p:cNvPr id="3" name="2 Conector recto de flecha"/>
          <p:cNvCxnSpPr/>
          <p:nvPr/>
        </p:nvCxnSpPr>
        <p:spPr>
          <a:xfrm flipH="1">
            <a:off x="2483768" y="5403507"/>
            <a:ext cx="71173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629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25463" y="513553"/>
            <a:ext cx="8229600" cy="368280"/>
          </a:xfrm>
        </p:spPr>
        <p:txBody>
          <a:bodyPr>
            <a:normAutofit fontScale="90000"/>
          </a:bodyPr>
          <a:lstStyle/>
          <a:p>
            <a:pPr algn="r"/>
            <a:r>
              <a:rPr lang="es-EC" dirty="0" smtClean="0"/>
              <a:t>Gas Club Assist 365</a:t>
            </a:r>
            <a:endParaRPr lang="es-EC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20" y="359722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395536" y="1268760"/>
            <a:ext cx="8424726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sz="2000" dirty="0" smtClean="0">
                <a:latin typeface="Century Gothic" pitchFamily="34" charset="0"/>
              </a:rPr>
              <a:t>PRODUCTO 312 GAS CLUB CON ASISTENCIAS CON CUPO - RENOVACIÓN Y OPM</a:t>
            </a:r>
            <a:endParaRPr lang="es-EC" sz="2000" dirty="0">
              <a:latin typeface="Century Gothic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64222" y="2032716"/>
            <a:ext cx="3027658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Carta: </a:t>
            </a:r>
            <a:r>
              <a:rPr lang="es-EC" sz="1050" b="1" dirty="0" smtClean="0">
                <a:latin typeface="Century Gothic" pitchFamily="34" charset="0"/>
              </a:rPr>
              <a:t>PROD 312 Carta renovación Gas Club CON ASISTENCIAS CON CUPO – Corporativo</a:t>
            </a:r>
          </a:p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	PROD 312 OPM Gas Club CON ASISTENCIAS CON CUPO - Corporativo</a:t>
            </a:r>
            <a:r>
              <a:rPr lang="es-EC" sz="1050" b="1" dirty="0">
                <a:latin typeface="Century Gothic" pitchFamily="34" charset="0"/>
              </a:rPr>
              <a:t>	</a:t>
            </a:r>
            <a:endParaRPr lang="es-EC" sz="1050" b="1" dirty="0" smtClean="0">
              <a:latin typeface="Century Gothic" pitchFamily="34" charset="0"/>
            </a:endParaRPr>
          </a:p>
          <a:p>
            <a:pPr marL="442913" indent="-442913" algn="just"/>
            <a:r>
              <a:rPr lang="es-EC" sz="1050" b="1" dirty="0">
                <a:latin typeface="Century Gothic" pitchFamily="34" charset="0"/>
              </a:rPr>
              <a:t>	</a:t>
            </a:r>
            <a:r>
              <a:rPr lang="es-EC" sz="1050" b="1" dirty="0" smtClean="0">
                <a:latin typeface="Century Gothic" pitchFamily="34" charset="0"/>
              </a:rPr>
              <a:t>Personalizada </a:t>
            </a:r>
            <a:r>
              <a:rPr lang="es-EC" sz="1050" b="1" dirty="0" smtClean="0">
                <a:latin typeface="Century Gothic" pitchFamily="34" charset="0"/>
              </a:rPr>
              <a:t>+ Pegar tarjeta</a:t>
            </a:r>
            <a:endParaRPr lang="es-EC" sz="1050" b="1" dirty="0">
              <a:latin typeface="Century Gothic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888758" y="2013646"/>
            <a:ext cx="18912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Hoja Módulo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FD0000041</a:t>
            </a:r>
            <a:endParaRPr lang="es-EC" sz="1200" b="1" dirty="0">
              <a:latin typeface="Century Gothic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300192" y="2032716"/>
            <a:ext cx="2279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Sobre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Diners</a:t>
            </a:r>
            <a:r>
              <a:rPr lang="es-EC" sz="1200" b="1" dirty="0" smtClean="0">
                <a:latin typeface="Century Gothic" pitchFamily="34" charset="0"/>
              </a:rPr>
              <a:t> Club</a:t>
            </a:r>
            <a:endParaRPr lang="es-EC" sz="1200" b="1" dirty="0" smtClean="0">
              <a:latin typeface="Century Gothic" pitchFamily="34" charset="0"/>
            </a:endParaRP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.: FD0000138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922" y="3197682"/>
            <a:ext cx="2143335" cy="3141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411" y="5357928"/>
            <a:ext cx="954356" cy="587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349" y="2575250"/>
            <a:ext cx="2061095" cy="1698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739" y="2466223"/>
            <a:ext cx="1450184" cy="2043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3329150" y="5415607"/>
            <a:ext cx="2755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Tarjeta GAS </a:t>
            </a:r>
            <a:r>
              <a:rPr lang="es-EC" sz="1200" b="1" dirty="0">
                <a:latin typeface="Century Gothic" pitchFamily="34" charset="0"/>
              </a:rPr>
              <a:t>CLUB NUEVO </a:t>
            </a:r>
            <a:r>
              <a:rPr lang="es-EC" sz="1200" b="1" dirty="0" smtClean="0">
                <a:latin typeface="Century Gothic" pitchFamily="34" charset="0"/>
              </a:rPr>
              <a:t>DISEÑO</a:t>
            </a: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TCON0068</a:t>
            </a:r>
            <a:endParaRPr lang="es-EC" sz="1200" b="1" dirty="0">
              <a:latin typeface="Century Gothic" pitchFamily="34" charset="0"/>
            </a:endParaRPr>
          </a:p>
        </p:txBody>
      </p:sp>
      <p:cxnSp>
        <p:nvCxnSpPr>
          <p:cNvPr id="3" name="2 Conector recto de flecha"/>
          <p:cNvCxnSpPr/>
          <p:nvPr/>
        </p:nvCxnSpPr>
        <p:spPr>
          <a:xfrm flipH="1">
            <a:off x="2483768" y="5619531"/>
            <a:ext cx="71173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76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23" y="2924944"/>
            <a:ext cx="2327611" cy="3257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25463" y="513553"/>
            <a:ext cx="8229600" cy="368280"/>
          </a:xfrm>
        </p:spPr>
        <p:txBody>
          <a:bodyPr>
            <a:normAutofit fontScale="90000"/>
          </a:bodyPr>
          <a:lstStyle/>
          <a:p>
            <a:pPr algn="r"/>
            <a:r>
              <a:rPr lang="es-EC" dirty="0" smtClean="0"/>
              <a:t>Gas Club Assist 365</a:t>
            </a:r>
            <a:endParaRPr lang="es-EC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20" y="359722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395536" y="1268760"/>
            <a:ext cx="8424936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sz="2000" dirty="0" smtClean="0">
                <a:latin typeface="Century Gothic" pitchFamily="34" charset="0"/>
              </a:rPr>
              <a:t>PRODUCTO 336 GAS CLUB SIN ASISTENCIAS </a:t>
            </a:r>
            <a:r>
              <a:rPr lang="es-EC" sz="2000" dirty="0" smtClean="0">
                <a:latin typeface="Century Gothic" pitchFamily="34" charset="0"/>
              </a:rPr>
              <a:t>- </a:t>
            </a:r>
            <a:r>
              <a:rPr lang="es-EC" sz="2000" dirty="0" smtClean="0">
                <a:latin typeface="Century Gothic" pitchFamily="34" charset="0"/>
              </a:rPr>
              <a:t>RENOVACIÓN Y OPM</a:t>
            </a:r>
            <a:endParaRPr lang="es-EC" sz="2000" dirty="0">
              <a:latin typeface="Century Gothic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64223" y="1748740"/>
            <a:ext cx="273128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Carta: </a:t>
            </a:r>
            <a:r>
              <a:rPr lang="es-EC" sz="1050" b="1" dirty="0" smtClean="0">
                <a:latin typeface="Century Gothic" pitchFamily="34" charset="0"/>
              </a:rPr>
              <a:t>PROD 336 Carta renovación Gas Club SIN ASISTENCIAS – Corporativo</a:t>
            </a:r>
          </a:p>
          <a:p>
            <a:pPr marL="442913" indent="-442913" algn="just"/>
            <a:r>
              <a:rPr lang="es-EC" sz="1050" b="1" dirty="0">
                <a:latin typeface="Century Gothic" pitchFamily="34" charset="0"/>
              </a:rPr>
              <a:t>	</a:t>
            </a:r>
            <a:r>
              <a:rPr lang="es-EC" sz="1050" b="1" dirty="0" smtClean="0">
                <a:latin typeface="Century Gothic" pitchFamily="34" charset="0"/>
              </a:rPr>
              <a:t>PROD 336 OPM Club SIN ASISTENCIAS – Corporativo</a:t>
            </a:r>
          </a:p>
          <a:p>
            <a:pPr marL="442913" indent="-442913" algn="just"/>
            <a:r>
              <a:rPr lang="es-EC" sz="1050" b="1" dirty="0">
                <a:latin typeface="Century Gothic" pitchFamily="34" charset="0"/>
              </a:rPr>
              <a:t>	</a:t>
            </a:r>
            <a:r>
              <a:rPr lang="es-EC" sz="1050" b="1" dirty="0" smtClean="0">
                <a:latin typeface="Century Gothic" pitchFamily="34" charset="0"/>
              </a:rPr>
              <a:t>Personalizada </a:t>
            </a:r>
            <a:r>
              <a:rPr lang="es-EC" sz="1050" b="1" dirty="0" smtClean="0">
                <a:latin typeface="Century Gothic" pitchFamily="34" charset="0"/>
              </a:rPr>
              <a:t>+ Pegar tarjeta</a:t>
            </a:r>
            <a:endParaRPr lang="es-EC" sz="1050" b="1" dirty="0">
              <a:latin typeface="Century Gothic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888758" y="1729670"/>
            <a:ext cx="18912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Hoja Módulo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FD0000041</a:t>
            </a:r>
            <a:endParaRPr lang="es-EC" sz="1200" b="1" dirty="0">
              <a:latin typeface="Century Gothic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372200" y="1743198"/>
            <a:ext cx="2279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Sobre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Diners</a:t>
            </a:r>
            <a:r>
              <a:rPr lang="es-EC" sz="1200" b="1" dirty="0" smtClean="0">
                <a:latin typeface="Century Gothic" pitchFamily="34" charset="0"/>
              </a:rPr>
              <a:t> Club</a:t>
            </a:r>
            <a:endParaRPr lang="es-EC" sz="1200" b="1" dirty="0" smtClean="0">
              <a:latin typeface="Century Gothic" pitchFamily="34" charset="0"/>
            </a:endParaRP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.: FD0000138</a:t>
            </a:r>
          </a:p>
        </p:txBody>
      </p: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661" y="5188556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357" y="2285732"/>
            <a:ext cx="2061095" cy="1698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739" y="2182247"/>
            <a:ext cx="1450184" cy="2043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3329150" y="5272362"/>
            <a:ext cx="2755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Tarjeta GAS </a:t>
            </a:r>
            <a:r>
              <a:rPr lang="es-EC" sz="1200" b="1" dirty="0">
                <a:latin typeface="Century Gothic" pitchFamily="34" charset="0"/>
              </a:rPr>
              <a:t>CLUB NUEVO </a:t>
            </a:r>
            <a:r>
              <a:rPr lang="es-EC" sz="1200" b="1" dirty="0" smtClean="0">
                <a:latin typeface="Century Gothic" pitchFamily="34" charset="0"/>
              </a:rPr>
              <a:t>DISEÑO</a:t>
            </a: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TCON0068</a:t>
            </a:r>
            <a:endParaRPr lang="es-EC" sz="1200" b="1" dirty="0">
              <a:latin typeface="Century Gothic" pitchFamily="34" charset="0"/>
            </a:endParaRPr>
          </a:p>
        </p:txBody>
      </p:sp>
      <p:cxnSp>
        <p:nvCxnSpPr>
          <p:cNvPr id="3" name="2 Conector recto de flecha"/>
          <p:cNvCxnSpPr/>
          <p:nvPr/>
        </p:nvCxnSpPr>
        <p:spPr>
          <a:xfrm flipH="1">
            <a:off x="2557984" y="5578741"/>
            <a:ext cx="71173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170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391" y="3315337"/>
            <a:ext cx="2293876" cy="3210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25463" y="513553"/>
            <a:ext cx="8229600" cy="368280"/>
          </a:xfrm>
        </p:spPr>
        <p:txBody>
          <a:bodyPr>
            <a:normAutofit fontScale="90000"/>
          </a:bodyPr>
          <a:lstStyle/>
          <a:p>
            <a:pPr algn="r"/>
            <a:r>
              <a:rPr lang="es-EC" dirty="0" smtClean="0"/>
              <a:t>Gas Club Assist 365</a:t>
            </a:r>
            <a:endParaRPr lang="es-EC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20" y="359722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395536" y="1268760"/>
            <a:ext cx="8424936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sz="2000" dirty="0" smtClean="0">
                <a:latin typeface="Century Gothic" pitchFamily="34" charset="0"/>
              </a:rPr>
              <a:t>PRODUCTO 337 GAS CLUB SIN ASISTENCIAS CON CUPO - RENOVACIÓN Y OPM</a:t>
            </a:r>
            <a:endParaRPr lang="es-EC" sz="2000" dirty="0">
              <a:latin typeface="Century Gothic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64223" y="2091925"/>
            <a:ext cx="2731282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Carta: </a:t>
            </a:r>
            <a:r>
              <a:rPr lang="es-EC" sz="1050" b="1" dirty="0" smtClean="0">
                <a:latin typeface="Century Gothic" pitchFamily="34" charset="0"/>
              </a:rPr>
              <a:t>PROD 337 Carta renovación Gas Club SIN ASISTENCIAS CON CUPO – Corporativo</a:t>
            </a:r>
          </a:p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	PROD 337 OPM Club SIN ASISTENCIAS CON CUPO - Corporativo</a:t>
            </a:r>
          </a:p>
          <a:p>
            <a:pPr marL="442913" indent="-442913" algn="just"/>
            <a:r>
              <a:rPr lang="es-EC" sz="1050" b="1" dirty="0">
                <a:latin typeface="Century Gothic" pitchFamily="34" charset="0"/>
              </a:rPr>
              <a:t>	</a:t>
            </a:r>
            <a:r>
              <a:rPr lang="es-EC" sz="1050" b="1" dirty="0" smtClean="0">
                <a:latin typeface="Century Gothic" pitchFamily="34" charset="0"/>
              </a:rPr>
              <a:t>Personalizada </a:t>
            </a:r>
            <a:r>
              <a:rPr lang="es-EC" sz="1050" b="1" dirty="0" smtClean="0">
                <a:latin typeface="Century Gothic" pitchFamily="34" charset="0"/>
              </a:rPr>
              <a:t>+ Pegar tarjeta</a:t>
            </a:r>
            <a:endParaRPr lang="es-EC" sz="1050" b="1" dirty="0">
              <a:latin typeface="Century Gothic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888758" y="2072855"/>
            <a:ext cx="18912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Hoja Módulo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FD0000041</a:t>
            </a:r>
            <a:endParaRPr lang="es-EC" sz="1200" b="1" dirty="0">
              <a:latin typeface="Century Gothic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372200" y="2086383"/>
            <a:ext cx="2279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Sobre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Diners</a:t>
            </a:r>
            <a:r>
              <a:rPr lang="es-EC" sz="1200" b="1" dirty="0" smtClean="0">
                <a:latin typeface="Century Gothic" pitchFamily="34" charset="0"/>
              </a:rPr>
              <a:t> Club</a:t>
            </a:r>
            <a:endParaRPr lang="es-EC" sz="1200" b="1" dirty="0" smtClean="0">
              <a:latin typeface="Century Gothic" pitchFamily="34" charset="0"/>
            </a:endParaRP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.: FD0000138</a:t>
            </a:r>
          </a:p>
        </p:txBody>
      </p: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26" y="5444344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357" y="2628917"/>
            <a:ext cx="2061095" cy="1698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739" y="2525432"/>
            <a:ext cx="1450184" cy="2043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3388579" y="5408047"/>
            <a:ext cx="2755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Tarjeta GAS </a:t>
            </a:r>
            <a:r>
              <a:rPr lang="es-EC" sz="1200" b="1" dirty="0">
                <a:latin typeface="Century Gothic" pitchFamily="34" charset="0"/>
              </a:rPr>
              <a:t>CLUB NUEVO </a:t>
            </a:r>
            <a:r>
              <a:rPr lang="es-EC" sz="1200" b="1" dirty="0" smtClean="0">
                <a:latin typeface="Century Gothic" pitchFamily="34" charset="0"/>
              </a:rPr>
              <a:t>DISEÑO</a:t>
            </a: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TCON0068</a:t>
            </a:r>
            <a:endParaRPr lang="es-EC" sz="1200" b="1" dirty="0">
              <a:latin typeface="Century Gothic" pitchFamily="34" charset="0"/>
            </a:endParaRPr>
          </a:p>
        </p:txBody>
      </p:sp>
      <p:cxnSp>
        <p:nvCxnSpPr>
          <p:cNvPr id="3" name="2 Conector recto de flecha"/>
          <p:cNvCxnSpPr/>
          <p:nvPr/>
        </p:nvCxnSpPr>
        <p:spPr>
          <a:xfrm flipH="1">
            <a:off x="2617413" y="5714426"/>
            <a:ext cx="71173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291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395536" y="2924944"/>
            <a:ext cx="8424936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C" sz="2400" dirty="0" smtClean="0">
                <a:latin typeface="Century Gothic" pitchFamily="34" charset="0"/>
              </a:rPr>
              <a:t>ENTREGA DE TARJETAS </a:t>
            </a:r>
            <a:r>
              <a:rPr lang="es-EC" sz="2400" dirty="0" smtClean="0">
                <a:latin typeface="Century Gothic" pitchFamily="34" charset="0"/>
              </a:rPr>
              <a:t>GAS CLUB </a:t>
            </a:r>
          </a:p>
          <a:p>
            <a:pPr marL="1695450" indent="369888">
              <a:buFont typeface="Wingdings" panose="05000000000000000000" pitchFamily="2" charset="2"/>
              <a:buChar char="ü"/>
            </a:pPr>
            <a:r>
              <a:rPr lang="es-EC" sz="2400" dirty="0" smtClean="0">
                <a:latin typeface="Century Gothic" pitchFamily="34" charset="0"/>
              </a:rPr>
              <a:t>PERSONALES </a:t>
            </a:r>
          </a:p>
          <a:p>
            <a:pPr marL="1695450" indent="369888">
              <a:buFont typeface="Wingdings" panose="05000000000000000000" pitchFamily="2" charset="2"/>
              <a:buChar char="ü"/>
            </a:pPr>
            <a:r>
              <a:rPr lang="es-EC" sz="2400" dirty="0" smtClean="0">
                <a:latin typeface="Century Gothic" pitchFamily="34" charset="0"/>
              </a:rPr>
              <a:t>NUEVAS</a:t>
            </a:r>
            <a:endParaRPr lang="es-EC" sz="2400" dirty="0" smtClean="0">
              <a:latin typeface="Century Gothic" pitchFamily="34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1" y="5301208"/>
            <a:ext cx="1728191" cy="1134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295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25463" y="513553"/>
            <a:ext cx="8229600" cy="368280"/>
          </a:xfrm>
        </p:spPr>
        <p:txBody>
          <a:bodyPr>
            <a:normAutofit fontScale="90000"/>
          </a:bodyPr>
          <a:lstStyle/>
          <a:p>
            <a:pPr algn="r"/>
            <a:r>
              <a:rPr lang="es-EC" dirty="0" smtClean="0"/>
              <a:t>Gas Club Assist 365</a:t>
            </a:r>
            <a:endParaRPr lang="es-EC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20" y="359722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395536" y="1268760"/>
            <a:ext cx="8424936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sz="2000" dirty="0" smtClean="0">
                <a:latin typeface="Century Gothic" pitchFamily="34" charset="0"/>
              </a:rPr>
              <a:t>PRODUCTO 309 GAS CLUB CON ASISTENCIAS </a:t>
            </a:r>
            <a:r>
              <a:rPr lang="es-EC" sz="2000" dirty="0" smtClean="0">
                <a:latin typeface="Century Gothic" pitchFamily="34" charset="0"/>
              </a:rPr>
              <a:t>- NUEVA</a:t>
            </a:r>
            <a:endParaRPr lang="es-EC" sz="2000" dirty="0">
              <a:latin typeface="Century Gothic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64223" y="1748740"/>
            <a:ext cx="273128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Carta: </a:t>
            </a:r>
            <a:r>
              <a:rPr lang="es-EC" sz="1050" b="1" dirty="0" smtClean="0">
                <a:latin typeface="Century Gothic" pitchFamily="34" charset="0"/>
              </a:rPr>
              <a:t>PROD 309 Carta de bienvenida   Gas Club CON ASISTENCIAS </a:t>
            </a:r>
          </a:p>
          <a:p>
            <a:pPr indent="442913"/>
            <a:r>
              <a:rPr lang="es-EC" sz="1050" b="1" dirty="0" smtClean="0">
                <a:latin typeface="Century Gothic" pitchFamily="34" charset="0"/>
              </a:rPr>
              <a:t>Personalizada </a:t>
            </a:r>
            <a:r>
              <a:rPr lang="es-EC" sz="1050" b="1" dirty="0" smtClean="0">
                <a:latin typeface="Century Gothic" pitchFamily="34" charset="0"/>
              </a:rPr>
              <a:t>+ Pegar tarjeta</a:t>
            </a:r>
            <a:endParaRPr lang="es-EC" sz="1050" b="1" dirty="0">
              <a:latin typeface="Century Gothic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580578" y="1704864"/>
            <a:ext cx="2205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Kit </a:t>
            </a:r>
            <a:r>
              <a:rPr lang="es-EC" sz="1200" b="1" dirty="0" smtClean="0">
                <a:latin typeface="Century Gothic" pitchFamily="34" charset="0"/>
              </a:rPr>
              <a:t>de </a:t>
            </a:r>
            <a:r>
              <a:rPr lang="es-EC" sz="1200" b="1" dirty="0" smtClean="0">
                <a:latin typeface="Century Gothic" pitchFamily="34" charset="0"/>
              </a:rPr>
              <a:t>Bienvenida Gas Club </a:t>
            </a:r>
            <a:r>
              <a:rPr lang="es-EC" sz="1200" b="1" dirty="0" err="1" smtClean="0">
                <a:latin typeface="Century Gothic" pitchFamily="34" charset="0"/>
              </a:rPr>
              <a:t>Assist</a:t>
            </a:r>
            <a:r>
              <a:rPr lang="es-EC" sz="1200" b="1" dirty="0" smtClean="0">
                <a:latin typeface="Century Gothic" pitchFamily="34" charset="0"/>
              </a:rPr>
              <a:t> 365</a:t>
            </a:r>
            <a:endParaRPr lang="es-EC" sz="1200" b="1" dirty="0" smtClean="0">
              <a:latin typeface="Century Gothic" pitchFamily="34" charset="0"/>
            </a:endParaRP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.: FD0000293</a:t>
            </a:r>
            <a:endParaRPr lang="es-EC" sz="1200" b="1" dirty="0">
              <a:latin typeface="Century Gothic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888758" y="1729670"/>
            <a:ext cx="18912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Hoja Módulo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FD0000041</a:t>
            </a:r>
            <a:endParaRPr lang="es-EC" sz="1200" b="1" dirty="0">
              <a:latin typeface="Century Gothic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540855" y="3753339"/>
            <a:ext cx="2279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Sobre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Diners</a:t>
            </a:r>
            <a:r>
              <a:rPr lang="es-EC" sz="1200" b="1" dirty="0" smtClean="0">
                <a:latin typeface="Century Gothic" pitchFamily="34" charset="0"/>
              </a:rPr>
              <a:t> Club</a:t>
            </a:r>
            <a:endParaRPr lang="es-EC" sz="1200" b="1" dirty="0" smtClean="0">
              <a:latin typeface="Century Gothic" pitchFamily="34" charset="0"/>
            </a:endParaRP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.: FD0000138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888" y="2348331"/>
            <a:ext cx="2603952" cy="3816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653" y="4941168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012" y="4295873"/>
            <a:ext cx="2061095" cy="1698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739" y="2182247"/>
            <a:ext cx="1450184" cy="2043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895" y="2453040"/>
            <a:ext cx="1825325" cy="1156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3329150" y="4941168"/>
            <a:ext cx="2755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Tarjeta GAS </a:t>
            </a:r>
            <a:r>
              <a:rPr lang="es-EC" sz="1200" b="1" dirty="0">
                <a:latin typeface="Century Gothic" pitchFamily="34" charset="0"/>
              </a:rPr>
              <a:t>CLUB NUEVO </a:t>
            </a:r>
            <a:r>
              <a:rPr lang="es-EC" sz="1200" b="1" dirty="0" smtClean="0">
                <a:latin typeface="Century Gothic" pitchFamily="34" charset="0"/>
              </a:rPr>
              <a:t>DISEÑO</a:t>
            </a: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TCON0068</a:t>
            </a:r>
            <a:endParaRPr lang="es-EC" sz="1200" b="1" dirty="0">
              <a:latin typeface="Century Gothic" pitchFamily="34" charset="0"/>
            </a:endParaRPr>
          </a:p>
        </p:txBody>
      </p:sp>
      <p:cxnSp>
        <p:nvCxnSpPr>
          <p:cNvPr id="3" name="2 Conector recto de flecha"/>
          <p:cNvCxnSpPr/>
          <p:nvPr/>
        </p:nvCxnSpPr>
        <p:spPr>
          <a:xfrm flipH="1">
            <a:off x="2483768" y="5145092"/>
            <a:ext cx="71173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363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449" y="2342676"/>
            <a:ext cx="2743701" cy="3839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25463" y="513553"/>
            <a:ext cx="8229600" cy="368280"/>
          </a:xfrm>
        </p:spPr>
        <p:txBody>
          <a:bodyPr>
            <a:normAutofit fontScale="90000"/>
          </a:bodyPr>
          <a:lstStyle/>
          <a:p>
            <a:pPr algn="r"/>
            <a:r>
              <a:rPr lang="es-EC" dirty="0" smtClean="0"/>
              <a:t>Gas Club Assist 365</a:t>
            </a:r>
            <a:endParaRPr lang="es-EC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20" y="359722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395536" y="1268760"/>
            <a:ext cx="8424936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sz="2000" dirty="0" smtClean="0">
                <a:latin typeface="Century Gothic" pitchFamily="34" charset="0"/>
              </a:rPr>
              <a:t>PRODUCTO 335 GAS CLUB SIN ASISTENCIAS </a:t>
            </a:r>
            <a:r>
              <a:rPr lang="es-EC" sz="2000" dirty="0" smtClean="0">
                <a:latin typeface="Century Gothic" pitchFamily="34" charset="0"/>
              </a:rPr>
              <a:t>- NUEVA</a:t>
            </a:r>
            <a:endParaRPr lang="es-EC" sz="2000" dirty="0">
              <a:latin typeface="Century Gothic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64223" y="1748740"/>
            <a:ext cx="273128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Carta: </a:t>
            </a:r>
            <a:r>
              <a:rPr lang="es-EC" sz="1050" b="1" dirty="0" smtClean="0">
                <a:latin typeface="Century Gothic" pitchFamily="34" charset="0"/>
              </a:rPr>
              <a:t>PROD 335 Carta de bienvenida Gas Club SIN ASISTENCIAS Personalizada </a:t>
            </a:r>
            <a:r>
              <a:rPr lang="es-EC" sz="1050" b="1" dirty="0" smtClean="0">
                <a:latin typeface="Century Gothic" pitchFamily="34" charset="0"/>
              </a:rPr>
              <a:t>+ Pegar tarjeta</a:t>
            </a:r>
            <a:endParaRPr lang="es-EC" sz="1050" b="1" dirty="0">
              <a:latin typeface="Century Gothic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888758" y="1729670"/>
            <a:ext cx="18912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Hoja Módulo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FD0000041</a:t>
            </a:r>
            <a:endParaRPr lang="es-EC" sz="1200" b="1" dirty="0">
              <a:latin typeface="Century Gothic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372200" y="1743198"/>
            <a:ext cx="2279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Sobre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Diners</a:t>
            </a:r>
            <a:r>
              <a:rPr lang="es-EC" sz="1200" b="1" dirty="0" smtClean="0">
                <a:latin typeface="Century Gothic" pitchFamily="34" charset="0"/>
              </a:rPr>
              <a:t> Club</a:t>
            </a:r>
            <a:endParaRPr lang="es-EC" sz="1200" b="1" dirty="0" smtClean="0">
              <a:latin typeface="Century Gothic" pitchFamily="34" charset="0"/>
            </a:endParaRP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.: FD0000138</a:t>
            </a:r>
          </a:p>
        </p:txBody>
      </p: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27" y="5064862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357" y="2285732"/>
            <a:ext cx="2061095" cy="1698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739" y="2182247"/>
            <a:ext cx="1450184" cy="2043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3388579" y="5064862"/>
            <a:ext cx="2755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Tarjeta GAS </a:t>
            </a:r>
            <a:r>
              <a:rPr lang="es-EC" sz="1200" b="1" dirty="0">
                <a:latin typeface="Century Gothic" pitchFamily="34" charset="0"/>
              </a:rPr>
              <a:t>CLUB NUEVO </a:t>
            </a:r>
            <a:r>
              <a:rPr lang="es-EC" sz="1200" b="1" dirty="0" smtClean="0">
                <a:latin typeface="Century Gothic" pitchFamily="34" charset="0"/>
              </a:rPr>
              <a:t>DISEÑO</a:t>
            </a: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TCON0068</a:t>
            </a:r>
            <a:endParaRPr lang="es-EC" sz="1200" b="1" dirty="0">
              <a:latin typeface="Century Gothic" pitchFamily="34" charset="0"/>
            </a:endParaRPr>
          </a:p>
        </p:txBody>
      </p:sp>
      <p:cxnSp>
        <p:nvCxnSpPr>
          <p:cNvPr id="3" name="2 Conector recto de flecha"/>
          <p:cNvCxnSpPr/>
          <p:nvPr/>
        </p:nvCxnSpPr>
        <p:spPr>
          <a:xfrm flipH="1">
            <a:off x="2617413" y="5371241"/>
            <a:ext cx="71173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687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395536" y="2924944"/>
            <a:ext cx="8424936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C" sz="2400" dirty="0" smtClean="0">
                <a:latin typeface="Century Gothic" pitchFamily="34" charset="0"/>
              </a:rPr>
              <a:t>ENTREGA DE TARJETAS </a:t>
            </a:r>
            <a:r>
              <a:rPr lang="es-EC" sz="2400" dirty="0" smtClean="0">
                <a:latin typeface="Century Gothic" pitchFamily="34" charset="0"/>
              </a:rPr>
              <a:t>GAS CLUB </a:t>
            </a:r>
          </a:p>
          <a:p>
            <a:pPr marL="1695450" indent="369888">
              <a:buFont typeface="Wingdings" panose="05000000000000000000" pitchFamily="2" charset="2"/>
              <a:buChar char="ü"/>
            </a:pPr>
            <a:r>
              <a:rPr lang="es-EC" sz="2400" dirty="0" smtClean="0">
                <a:latin typeface="Century Gothic" pitchFamily="34" charset="0"/>
              </a:rPr>
              <a:t>PERSONALES </a:t>
            </a:r>
          </a:p>
          <a:p>
            <a:pPr marL="1695450" indent="369888">
              <a:buFont typeface="Wingdings" panose="05000000000000000000" pitchFamily="2" charset="2"/>
              <a:buChar char="ü"/>
            </a:pPr>
            <a:r>
              <a:rPr lang="es-EC" sz="2400" dirty="0" smtClean="0">
                <a:latin typeface="Century Gothic" pitchFamily="34" charset="0"/>
              </a:rPr>
              <a:t>RENOVACIÓN Y OPM</a:t>
            </a:r>
            <a:endParaRPr lang="es-EC" sz="2400" dirty="0" smtClean="0">
              <a:latin typeface="Century Gothic" pitchFamily="34" charset="0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1" y="5301208"/>
            <a:ext cx="1728191" cy="1134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36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25463" y="513553"/>
            <a:ext cx="8229600" cy="368280"/>
          </a:xfrm>
        </p:spPr>
        <p:txBody>
          <a:bodyPr>
            <a:normAutofit fontScale="90000"/>
          </a:bodyPr>
          <a:lstStyle/>
          <a:p>
            <a:pPr algn="r"/>
            <a:r>
              <a:rPr lang="es-EC" dirty="0" smtClean="0"/>
              <a:t>Gas Club Assist 365</a:t>
            </a:r>
            <a:endParaRPr lang="es-EC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20" y="359722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395536" y="1268760"/>
            <a:ext cx="856895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sz="2000" dirty="0" smtClean="0">
                <a:latin typeface="Century Gothic" pitchFamily="34" charset="0"/>
              </a:rPr>
              <a:t>PRODUCTO 309 GAS CLUB CON ASISTENCIAS – RENOVACIÓN Y OPM</a:t>
            </a:r>
            <a:endParaRPr lang="es-EC" sz="2000" dirty="0">
              <a:latin typeface="Century Gothic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64223" y="1748740"/>
            <a:ext cx="2731282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Carta: </a:t>
            </a:r>
            <a:r>
              <a:rPr lang="es-EC" sz="1050" b="1" dirty="0" smtClean="0">
                <a:latin typeface="Century Gothic" pitchFamily="34" charset="0"/>
              </a:rPr>
              <a:t>PROD 309 Carta renovación Gas Club CON ASISTENCIAS</a:t>
            </a:r>
          </a:p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	PROD 309 OPM Gas Club CON ASISTENCIAS</a:t>
            </a:r>
          </a:p>
          <a:p>
            <a:pPr marL="442913" indent="-442913" algn="just"/>
            <a:r>
              <a:rPr lang="es-EC" sz="1050" b="1" dirty="0">
                <a:latin typeface="Century Gothic" pitchFamily="34" charset="0"/>
              </a:rPr>
              <a:t>	</a:t>
            </a:r>
            <a:r>
              <a:rPr lang="es-EC" sz="1050" b="1" dirty="0" smtClean="0">
                <a:latin typeface="Century Gothic" pitchFamily="34" charset="0"/>
              </a:rPr>
              <a:t>Personalizada </a:t>
            </a:r>
            <a:r>
              <a:rPr lang="es-EC" sz="1050" b="1" dirty="0" smtClean="0">
                <a:latin typeface="Century Gothic" pitchFamily="34" charset="0"/>
              </a:rPr>
              <a:t>+ Pegar tarjeta</a:t>
            </a:r>
            <a:endParaRPr lang="es-EC" sz="1050" b="1" dirty="0">
              <a:latin typeface="Century Gothic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888758" y="1729670"/>
            <a:ext cx="18912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Hoja Módulo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FD0000041</a:t>
            </a:r>
            <a:endParaRPr lang="es-EC" sz="1200" b="1" dirty="0">
              <a:latin typeface="Century Gothic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466458" y="1812031"/>
            <a:ext cx="2279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Sobre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Diners</a:t>
            </a:r>
            <a:r>
              <a:rPr lang="es-EC" sz="1200" b="1" dirty="0" smtClean="0">
                <a:latin typeface="Century Gothic" pitchFamily="34" charset="0"/>
              </a:rPr>
              <a:t> Club</a:t>
            </a:r>
            <a:endParaRPr lang="es-EC" sz="1200" b="1" dirty="0" smtClean="0">
              <a:latin typeface="Century Gothic" pitchFamily="34" charset="0"/>
            </a:endParaRP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.: FD0000138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210" y="2738410"/>
            <a:ext cx="2358331" cy="345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526" y="5145092"/>
            <a:ext cx="994797" cy="612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5615" y="2354565"/>
            <a:ext cx="2061095" cy="1698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739" y="2182247"/>
            <a:ext cx="1450184" cy="2043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3302503" y="5164764"/>
            <a:ext cx="2755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Tarjeta GAS </a:t>
            </a:r>
            <a:r>
              <a:rPr lang="es-EC" sz="1200" b="1" dirty="0">
                <a:latin typeface="Century Gothic" pitchFamily="34" charset="0"/>
              </a:rPr>
              <a:t>CLUB NUEVO </a:t>
            </a:r>
            <a:r>
              <a:rPr lang="es-EC" sz="1200" b="1" dirty="0" smtClean="0">
                <a:latin typeface="Century Gothic" pitchFamily="34" charset="0"/>
              </a:rPr>
              <a:t>DISEÑO</a:t>
            </a: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TCON0068</a:t>
            </a:r>
            <a:endParaRPr lang="es-EC" sz="1200" b="1" dirty="0">
              <a:latin typeface="Century Gothic" pitchFamily="34" charset="0"/>
            </a:endParaRPr>
          </a:p>
        </p:txBody>
      </p:sp>
      <p:cxnSp>
        <p:nvCxnSpPr>
          <p:cNvPr id="3" name="2 Conector recto de flecha"/>
          <p:cNvCxnSpPr/>
          <p:nvPr/>
        </p:nvCxnSpPr>
        <p:spPr>
          <a:xfrm flipH="1">
            <a:off x="2457121" y="5368688"/>
            <a:ext cx="71173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376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40" y="2597278"/>
            <a:ext cx="2554754" cy="3575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25463" y="513553"/>
            <a:ext cx="8229600" cy="368280"/>
          </a:xfrm>
        </p:spPr>
        <p:txBody>
          <a:bodyPr>
            <a:normAutofit fontScale="90000"/>
          </a:bodyPr>
          <a:lstStyle/>
          <a:p>
            <a:pPr algn="r"/>
            <a:r>
              <a:rPr lang="es-EC" dirty="0" smtClean="0"/>
              <a:t>Gas Club Assist 365</a:t>
            </a:r>
            <a:endParaRPr lang="es-EC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20" y="359722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395536" y="1268760"/>
            <a:ext cx="8424936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sz="2000" dirty="0" smtClean="0">
                <a:latin typeface="Century Gothic" pitchFamily="34" charset="0"/>
              </a:rPr>
              <a:t>PRODUCTO 335 GAS CLUB SIN ASISTENCIAS </a:t>
            </a:r>
            <a:r>
              <a:rPr lang="es-EC" sz="2000" dirty="0" smtClean="0">
                <a:latin typeface="Century Gothic" pitchFamily="34" charset="0"/>
              </a:rPr>
              <a:t>- </a:t>
            </a:r>
            <a:r>
              <a:rPr lang="es-EC" sz="2000" dirty="0" smtClean="0">
                <a:latin typeface="Century Gothic" pitchFamily="34" charset="0"/>
              </a:rPr>
              <a:t>RENOVACIÓN Y OPM</a:t>
            </a:r>
            <a:endParaRPr lang="es-EC" sz="2000" dirty="0">
              <a:latin typeface="Century Gothic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64223" y="1748740"/>
            <a:ext cx="2731282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Carta: </a:t>
            </a:r>
            <a:r>
              <a:rPr lang="es-EC" sz="1050" b="1" dirty="0" smtClean="0">
                <a:latin typeface="Century Gothic" pitchFamily="34" charset="0"/>
              </a:rPr>
              <a:t>PROD 335 Carta renovación Gas Club SIN ASISTENCIAS </a:t>
            </a:r>
          </a:p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	PROD 335 OPM Club SIN ASISTENCIAS</a:t>
            </a:r>
          </a:p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 	Personalizada </a:t>
            </a:r>
            <a:r>
              <a:rPr lang="es-EC" sz="1050" b="1" dirty="0" smtClean="0">
                <a:latin typeface="Century Gothic" pitchFamily="34" charset="0"/>
              </a:rPr>
              <a:t>+ Pegar tarjeta</a:t>
            </a:r>
            <a:endParaRPr lang="es-EC" sz="1050" b="1" dirty="0">
              <a:latin typeface="Century Gothic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888758" y="1729670"/>
            <a:ext cx="18912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Hoja Módulo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FD0000041</a:t>
            </a:r>
            <a:endParaRPr lang="es-EC" sz="1200" b="1" dirty="0">
              <a:latin typeface="Century Gothic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372200" y="1743198"/>
            <a:ext cx="2279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Sobre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Diners</a:t>
            </a:r>
            <a:r>
              <a:rPr lang="es-EC" sz="1200" b="1" dirty="0" smtClean="0">
                <a:latin typeface="Century Gothic" pitchFamily="34" charset="0"/>
              </a:rPr>
              <a:t> Club</a:t>
            </a:r>
            <a:endParaRPr lang="es-EC" sz="1200" b="1" dirty="0" smtClean="0">
              <a:latin typeface="Century Gothic" pitchFamily="34" charset="0"/>
            </a:endParaRP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.: FD0000138</a:t>
            </a:r>
          </a:p>
        </p:txBody>
      </p: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669" y="5146128"/>
            <a:ext cx="954083" cy="587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357" y="2285732"/>
            <a:ext cx="2061095" cy="1698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739" y="2182247"/>
            <a:ext cx="1450184" cy="2043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3329150" y="5109269"/>
            <a:ext cx="2755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Tarjeta GAS </a:t>
            </a:r>
            <a:r>
              <a:rPr lang="es-EC" sz="1200" b="1" dirty="0">
                <a:latin typeface="Century Gothic" pitchFamily="34" charset="0"/>
              </a:rPr>
              <a:t>CLUB NUEVO </a:t>
            </a:r>
            <a:r>
              <a:rPr lang="es-EC" sz="1200" b="1" dirty="0" smtClean="0">
                <a:latin typeface="Century Gothic" pitchFamily="34" charset="0"/>
              </a:rPr>
              <a:t>DISEÑO</a:t>
            </a: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TCON0068</a:t>
            </a:r>
            <a:endParaRPr lang="es-EC" sz="1200" b="1" dirty="0">
              <a:latin typeface="Century Gothic" pitchFamily="34" charset="0"/>
            </a:endParaRPr>
          </a:p>
        </p:txBody>
      </p:sp>
      <p:cxnSp>
        <p:nvCxnSpPr>
          <p:cNvPr id="3" name="2 Conector recto de flecha"/>
          <p:cNvCxnSpPr/>
          <p:nvPr/>
        </p:nvCxnSpPr>
        <p:spPr>
          <a:xfrm flipH="1">
            <a:off x="2483768" y="5313193"/>
            <a:ext cx="71173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819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395536" y="2924944"/>
            <a:ext cx="8424936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C" sz="2400" dirty="0" smtClean="0">
                <a:latin typeface="Century Gothic" pitchFamily="34" charset="0"/>
              </a:rPr>
              <a:t>ENTREGA DE TARJETAS </a:t>
            </a:r>
            <a:r>
              <a:rPr lang="es-EC" sz="2400" dirty="0" smtClean="0">
                <a:latin typeface="Century Gothic" pitchFamily="34" charset="0"/>
              </a:rPr>
              <a:t>GAS CLUB </a:t>
            </a:r>
          </a:p>
          <a:p>
            <a:pPr marL="1695450" indent="369888">
              <a:buFont typeface="Wingdings" panose="05000000000000000000" pitchFamily="2" charset="2"/>
              <a:buChar char="ü"/>
            </a:pPr>
            <a:r>
              <a:rPr lang="es-EC" sz="2400" dirty="0" smtClean="0">
                <a:latin typeface="Century Gothic" pitchFamily="34" charset="0"/>
              </a:rPr>
              <a:t>CORPORATIVA</a:t>
            </a:r>
            <a:r>
              <a:rPr lang="es-EC" sz="2400" dirty="0" smtClean="0">
                <a:latin typeface="Century Gothic" pitchFamily="34" charset="0"/>
              </a:rPr>
              <a:t> </a:t>
            </a:r>
          </a:p>
          <a:p>
            <a:pPr marL="1695450" indent="369888">
              <a:buFont typeface="Wingdings" panose="05000000000000000000" pitchFamily="2" charset="2"/>
              <a:buChar char="ü"/>
            </a:pPr>
            <a:r>
              <a:rPr lang="es-EC" sz="2400" dirty="0" smtClean="0">
                <a:latin typeface="Century Gothic" pitchFamily="34" charset="0"/>
              </a:rPr>
              <a:t>NUEVAS</a:t>
            </a:r>
            <a:endParaRPr lang="es-EC" sz="2400" dirty="0" smtClean="0">
              <a:latin typeface="Century Gothic" pitchFamily="34" charset="0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1" y="5301208"/>
            <a:ext cx="1728191" cy="1134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957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25463" y="513553"/>
            <a:ext cx="8229600" cy="368280"/>
          </a:xfrm>
        </p:spPr>
        <p:txBody>
          <a:bodyPr>
            <a:normAutofit fontScale="90000"/>
          </a:bodyPr>
          <a:lstStyle/>
          <a:p>
            <a:pPr algn="r"/>
            <a:r>
              <a:rPr lang="es-EC" dirty="0" smtClean="0"/>
              <a:t>Gas Club Assist 365</a:t>
            </a:r>
            <a:endParaRPr lang="es-EC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20" y="359722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1 CuadroTexto"/>
          <p:cNvSpPr txBox="1"/>
          <p:nvPr/>
        </p:nvSpPr>
        <p:spPr>
          <a:xfrm>
            <a:off x="395536" y="1268760"/>
            <a:ext cx="8424936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C" sz="2000" dirty="0" smtClean="0">
                <a:latin typeface="Century Gothic" pitchFamily="34" charset="0"/>
              </a:rPr>
              <a:t>PRODUCTO 305 GAS CLUB CON ASISTENCIAS </a:t>
            </a:r>
            <a:r>
              <a:rPr lang="es-EC" sz="2000" dirty="0" smtClean="0">
                <a:latin typeface="Century Gothic" pitchFamily="34" charset="0"/>
              </a:rPr>
              <a:t>- NUEVA</a:t>
            </a:r>
            <a:endParaRPr lang="es-EC" sz="2000" dirty="0">
              <a:latin typeface="Century Gothic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64222" y="1748740"/>
            <a:ext cx="302765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442913" algn="just"/>
            <a:r>
              <a:rPr lang="es-EC" sz="1050" b="1" dirty="0" smtClean="0">
                <a:latin typeface="Century Gothic" pitchFamily="34" charset="0"/>
              </a:rPr>
              <a:t>Carta: </a:t>
            </a:r>
            <a:r>
              <a:rPr lang="es-EC" sz="1050" b="1" dirty="0" smtClean="0">
                <a:latin typeface="Century Gothic" pitchFamily="34" charset="0"/>
              </a:rPr>
              <a:t>PROD 305 Carta de bienvenida Gas Club CON ASISTENCIAS - Corporativo</a:t>
            </a:r>
          </a:p>
          <a:p>
            <a:pPr indent="442913"/>
            <a:r>
              <a:rPr lang="es-EC" sz="1050" b="1" dirty="0" smtClean="0">
                <a:latin typeface="Century Gothic" pitchFamily="34" charset="0"/>
              </a:rPr>
              <a:t>Personalizada </a:t>
            </a:r>
            <a:r>
              <a:rPr lang="es-EC" sz="1050" b="1" dirty="0" smtClean="0">
                <a:latin typeface="Century Gothic" pitchFamily="34" charset="0"/>
              </a:rPr>
              <a:t>+ Pegar tarjeta</a:t>
            </a:r>
            <a:endParaRPr lang="es-EC" sz="1050" b="1" dirty="0">
              <a:latin typeface="Century Gothic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580578" y="1704864"/>
            <a:ext cx="2205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Kit </a:t>
            </a:r>
            <a:r>
              <a:rPr lang="es-EC" sz="1200" b="1" dirty="0" smtClean="0">
                <a:latin typeface="Century Gothic" pitchFamily="34" charset="0"/>
              </a:rPr>
              <a:t>de </a:t>
            </a:r>
            <a:r>
              <a:rPr lang="es-EC" sz="1200" b="1" dirty="0" smtClean="0">
                <a:latin typeface="Century Gothic" pitchFamily="34" charset="0"/>
              </a:rPr>
              <a:t>Bienvenida Gas Club </a:t>
            </a:r>
            <a:r>
              <a:rPr lang="es-EC" sz="1200" b="1" dirty="0" err="1" smtClean="0">
                <a:latin typeface="Century Gothic" pitchFamily="34" charset="0"/>
              </a:rPr>
              <a:t>Assist</a:t>
            </a:r>
            <a:r>
              <a:rPr lang="es-EC" sz="1200" b="1" dirty="0" smtClean="0">
                <a:latin typeface="Century Gothic" pitchFamily="34" charset="0"/>
              </a:rPr>
              <a:t> 365</a:t>
            </a:r>
            <a:endParaRPr lang="es-EC" sz="1200" b="1" dirty="0" smtClean="0">
              <a:latin typeface="Century Gothic" pitchFamily="34" charset="0"/>
            </a:endParaRP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.: FD0000293</a:t>
            </a:r>
            <a:endParaRPr lang="es-EC" sz="1200" b="1" dirty="0">
              <a:latin typeface="Century Gothic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888758" y="1729670"/>
            <a:ext cx="18912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Hoja Módulo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FD0000041</a:t>
            </a:r>
            <a:endParaRPr lang="es-EC" sz="1200" b="1" dirty="0">
              <a:latin typeface="Century Gothic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540855" y="3753339"/>
            <a:ext cx="2279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Sobre </a:t>
            </a:r>
            <a:r>
              <a:rPr lang="es-EC" sz="1200" b="1" dirty="0" err="1" smtClean="0">
                <a:latin typeface="Century Gothic" pitchFamily="34" charset="0"/>
              </a:rPr>
              <a:t>Datacard</a:t>
            </a:r>
            <a:r>
              <a:rPr lang="es-EC" sz="1200" b="1" dirty="0" smtClean="0">
                <a:latin typeface="Century Gothic" pitchFamily="34" charset="0"/>
              </a:rPr>
              <a:t> </a:t>
            </a:r>
            <a:r>
              <a:rPr lang="es-EC" sz="1200" b="1" dirty="0" err="1" smtClean="0">
                <a:latin typeface="Century Gothic" pitchFamily="34" charset="0"/>
              </a:rPr>
              <a:t>Diners</a:t>
            </a:r>
            <a:r>
              <a:rPr lang="es-EC" sz="1200" b="1" dirty="0" smtClean="0">
                <a:latin typeface="Century Gothic" pitchFamily="34" charset="0"/>
              </a:rPr>
              <a:t> Club</a:t>
            </a:r>
            <a:endParaRPr lang="es-EC" sz="1200" b="1" dirty="0" smtClean="0">
              <a:latin typeface="Century Gothic" pitchFamily="34" charset="0"/>
            </a:endParaRP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.: FD0000138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20" y="2510001"/>
            <a:ext cx="2498945" cy="366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388" y="4985306"/>
            <a:ext cx="1098405" cy="67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012" y="4295873"/>
            <a:ext cx="2061095" cy="1698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739" y="2182247"/>
            <a:ext cx="1450184" cy="2043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895" y="2453040"/>
            <a:ext cx="1825325" cy="1156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26 Rectángulo"/>
          <p:cNvSpPr/>
          <p:nvPr/>
        </p:nvSpPr>
        <p:spPr>
          <a:xfrm>
            <a:off x="3329150" y="4941168"/>
            <a:ext cx="2755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200" b="1" dirty="0" smtClean="0">
                <a:latin typeface="Century Gothic" pitchFamily="34" charset="0"/>
              </a:rPr>
              <a:t>Tarjeta GAS </a:t>
            </a:r>
            <a:r>
              <a:rPr lang="es-EC" sz="1200" b="1" dirty="0">
                <a:latin typeface="Century Gothic" pitchFamily="34" charset="0"/>
              </a:rPr>
              <a:t>CLUB NUEVO </a:t>
            </a:r>
            <a:r>
              <a:rPr lang="es-EC" sz="1200" b="1" dirty="0" smtClean="0">
                <a:latin typeface="Century Gothic" pitchFamily="34" charset="0"/>
              </a:rPr>
              <a:t>DISEÑO</a:t>
            </a:r>
          </a:p>
          <a:p>
            <a:r>
              <a:rPr lang="es-EC" sz="1200" b="1" dirty="0" err="1" smtClean="0">
                <a:latin typeface="Century Gothic" pitchFamily="34" charset="0"/>
              </a:rPr>
              <a:t>Cod</a:t>
            </a:r>
            <a:r>
              <a:rPr lang="es-EC" sz="1200" b="1" dirty="0" smtClean="0">
                <a:latin typeface="Century Gothic" pitchFamily="34" charset="0"/>
              </a:rPr>
              <a:t>. </a:t>
            </a:r>
            <a:r>
              <a:rPr lang="es-EC" sz="1200" b="1" dirty="0" smtClean="0">
                <a:latin typeface="Century Gothic" pitchFamily="34" charset="0"/>
              </a:rPr>
              <a:t>TCON0068</a:t>
            </a:r>
            <a:endParaRPr lang="es-EC" sz="1200" b="1" dirty="0">
              <a:latin typeface="Century Gothic" pitchFamily="34" charset="0"/>
            </a:endParaRPr>
          </a:p>
        </p:txBody>
      </p:sp>
      <p:cxnSp>
        <p:nvCxnSpPr>
          <p:cNvPr id="3" name="2 Conector recto de flecha"/>
          <p:cNvCxnSpPr/>
          <p:nvPr/>
        </p:nvCxnSpPr>
        <p:spPr>
          <a:xfrm flipH="1">
            <a:off x="2483768" y="5145092"/>
            <a:ext cx="71173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610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649</Words>
  <Application>Microsoft Office PowerPoint</Application>
  <PresentationFormat>Presentación en pantalla (4:3)</PresentationFormat>
  <Paragraphs>134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GAS CLUB ASSIST 365 Empaquetamiento del Producto</vt:lpstr>
      <vt:lpstr>Presentación de PowerPoint</vt:lpstr>
      <vt:lpstr>Gas Club Assist 365</vt:lpstr>
      <vt:lpstr>Gas Club Assist 365</vt:lpstr>
      <vt:lpstr>Presentación de PowerPoint</vt:lpstr>
      <vt:lpstr>Gas Club Assist 365</vt:lpstr>
      <vt:lpstr>Gas Club Assist 365</vt:lpstr>
      <vt:lpstr>Presentación de PowerPoint</vt:lpstr>
      <vt:lpstr>Gas Club Assist 365</vt:lpstr>
      <vt:lpstr>Gas Club Assist 365</vt:lpstr>
      <vt:lpstr>Gas Club Assist 365</vt:lpstr>
      <vt:lpstr>Gas Club Assist 365</vt:lpstr>
      <vt:lpstr>Presentación de PowerPoint</vt:lpstr>
      <vt:lpstr>Gas Club Assist 365</vt:lpstr>
      <vt:lpstr>Gas Club Assist 365</vt:lpstr>
      <vt:lpstr>Gas Club Assist 365</vt:lpstr>
      <vt:lpstr>Gas Club Assist 365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 CLUB ASSIST 365 Empaquetamiento del Producto</dc:title>
  <dc:creator>Dominguez Serrano, Ana Carolina</dc:creator>
  <cp:lastModifiedBy>Dominguez Serrano, Ana Carolina</cp:lastModifiedBy>
  <cp:revision>8</cp:revision>
  <dcterms:created xsi:type="dcterms:W3CDTF">2015-01-26T17:51:59Z</dcterms:created>
  <dcterms:modified xsi:type="dcterms:W3CDTF">2015-01-26T20:56:03Z</dcterms:modified>
</cp:coreProperties>
</file>